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3" r:id="rId4"/>
    <p:sldId id="258" r:id="rId5"/>
    <p:sldId id="260" r:id="rId6"/>
    <p:sldId id="264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6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4" y="9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2" d="100"/>
          <a:sy n="42" d="100"/>
        </p:scale>
        <p:origin x="167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5CCA6-4986-4BB7-BF56-B005BD14AE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89C9C-68EB-4A68-8D5E-0020D62F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41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89C9C-68EB-4A68-8D5E-0020D62FD4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1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89C9C-68EB-4A68-8D5E-0020D62FD4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57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89C9C-68EB-4A68-8D5E-0020D62FD4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7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Content Placeholder 3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650" y="5408613"/>
            <a:ext cx="1962150" cy="130810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322-71DC-4393-BB32-F0C7B4CAACE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BBCD-5EF1-4B4C-95B1-660FFA7A0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5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322-71DC-4393-BB32-F0C7B4CAACE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BBCD-5EF1-4B4C-95B1-660FFA7A0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6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322-71DC-4393-BB32-F0C7B4CAACE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BBCD-5EF1-4B4C-95B1-660FFA7A0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6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322-71DC-4393-BB32-F0C7B4CAACE1}" type="datetimeFigureOut">
              <a:rPr lang="en-US" smtClean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BBCD-5EF1-4B4C-95B1-660FFA7A0A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32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322-71DC-4393-BB32-F0C7B4CAACE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BBCD-5EF1-4B4C-95B1-660FFA7A0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7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322-71DC-4393-BB32-F0C7B4CAACE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BBCD-5EF1-4B4C-95B1-660FFA7A0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3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322-71DC-4393-BB32-F0C7B4CAACE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BBCD-5EF1-4B4C-95B1-660FFA7A0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4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322-71DC-4393-BB32-F0C7B4CAACE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BBCD-5EF1-4B4C-95B1-660FFA7A0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9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322-71DC-4393-BB32-F0C7B4CAACE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BBCD-5EF1-4B4C-95B1-660FFA7A0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6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322-71DC-4393-BB32-F0C7B4CAACE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BBCD-5EF1-4B4C-95B1-660FFA7A0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25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322-71DC-4393-BB32-F0C7B4CAACE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BBCD-5EF1-4B4C-95B1-660FFA7A0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6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88322-71DC-4393-BB32-F0C7B4CAACE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6BBCD-5EF1-4B4C-95B1-660FFA7A0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7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179513"/>
            <a:ext cx="8991600" cy="99218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How is COVID-19 influencing intent to visit cultural entities?</a:t>
            </a:r>
          </a:p>
        </p:txBody>
      </p:sp>
      <p:pic>
        <p:nvPicPr>
          <p:cNvPr id="4" name="Picture 4" descr="https://ideas.capacityinteractive.com/hubfs/CI%20to%20Eye%20Podcast/CI%20to%20Eye%20with%20Colleen%20Dilenschneider/CI%20to%20Eye%20with%20Colleen%20Dilenschneider_Artboard%202%20copy%2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514600"/>
            <a:ext cx="3638550" cy="363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lleen Dilenschnei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2781300"/>
            <a:ext cx="42767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70575" y="3714750"/>
            <a:ext cx="51593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Chief Market Engagement Officer, </a:t>
            </a:r>
            <a:r>
              <a:rPr lang="en-US" sz="2400" dirty="0"/>
              <a:t>IMPACTS </a:t>
            </a:r>
            <a:r>
              <a:rPr lang="en-US" sz="2400" dirty="0" err="1"/>
              <a:t>Reasearch</a:t>
            </a:r>
            <a:r>
              <a:rPr lang="en-US" sz="2400" dirty="0"/>
              <a:t> and  Development</a:t>
            </a:r>
          </a:p>
          <a:p>
            <a:endParaRPr lang="en-US" sz="2800" dirty="0"/>
          </a:p>
          <a:p>
            <a:r>
              <a:rPr lang="en-US" sz="4000" dirty="0"/>
              <a:t>colleendilen.com</a:t>
            </a:r>
          </a:p>
        </p:txBody>
      </p:sp>
    </p:spTree>
    <p:extLst>
      <p:ext uri="{BB962C8B-B14F-4D97-AF65-F5344CB8AC3E}">
        <p14:creationId xmlns:p14="http://schemas.microsoft.com/office/powerpoint/2010/main" val="3717902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6613"/>
            <a:ext cx="11049000" cy="4173537"/>
          </a:xfrm>
        </p:spPr>
        <p:txBody>
          <a:bodyPr>
            <a:noAutofit/>
          </a:bodyPr>
          <a:lstStyle/>
          <a:p>
            <a:pPr algn="l"/>
            <a:r>
              <a:rPr lang="en-US" sz="5000" dirty="0"/>
              <a:t>The US public anticipates soon resuming their more “normal” behaviors attending visitor-serving cultural enterprises.*</a:t>
            </a:r>
            <a:br>
              <a:rPr lang="en-US" sz="5000" dirty="0"/>
            </a:br>
            <a:br>
              <a:rPr lang="en-US" sz="5000" dirty="0"/>
            </a:br>
            <a:r>
              <a:rPr lang="en-US" sz="5000" dirty="0"/>
              <a:t>*provided that we make them aware of additional measures to keep them safe.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761998" y="5791200"/>
            <a:ext cx="8477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Colleen Dilenschneider, “DATA UPDATE: How COVID-19 is Impacting Intentions to Visit Cultural Entities,” </a:t>
            </a:r>
            <a:r>
              <a:rPr lang="en-US" i="1" dirty="0"/>
              <a:t>Know Your Own Bone </a:t>
            </a:r>
            <a:r>
              <a:rPr lang="en-US" dirty="0"/>
              <a:t>(blog), April 27, 2020, www.colleendilen.com</a:t>
            </a:r>
          </a:p>
        </p:txBody>
      </p:sp>
    </p:spTree>
    <p:extLst>
      <p:ext uri="{BB962C8B-B14F-4D97-AF65-F5344CB8AC3E}">
        <p14:creationId xmlns:p14="http://schemas.microsoft.com/office/powerpoint/2010/main" val="1157084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9A0962-621E-4317-B3E8-009A97DF5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716" y="0"/>
            <a:ext cx="100632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9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4301"/>
            <a:ext cx="11430000" cy="318135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Without operational and strategic changes to prioritize safety….</a:t>
            </a:r>
            <a:br>
              <a:rPr lang="en-US" sz="5000" dirty="0"/>
            </a:br>
            <a:br>
              <a:rPr lang="en-US" sz="5000" dirty="0"/>
            </a:b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152525" y="2343151"/>
            <a:ext cx="101917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1 in 4 people feel comfortable attending exhibit-based institutions (museums, historic sites).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1 in 7 feel comfortable attending performance-based institutions. 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761998" y="5791200"/>
            <a:ext cx="8477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Colleen Dilenschneider, “Performance Vs. Exhibit-Based Experiences: What Will Make People Feel Safe Visiting Again?,” </a:t>
            </a:r>
            <a:r>
              <a:rPr lang="en-US" i="1" dirty="0"/>
              <a:t>Know Your Own Bone </a:t>
            </a:r>
            <a:r>
              <a:rPr lang="en-US" dirty="0"/>
              <a:t>(blog), April 15, 2020, www.colleendilen.com</a:t>
            </a:r>
          </a:p>
        </p:txBody>
      </p:sp>
    </p:spTree>
    <p:extLst>
      <p:ext uri="{BB962C8B-B14F-4D97-AF65-F5344CB8AC3E}">
        <p14:creationId xmlns:p14="http://schemas.microsoft.com/office/powerpoint/2010/main" val="3179838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will make people feel safe attending performances again?</a:t>
            </a:r>
          </a:p>
        </p:txBody>
      </p:sp>
    </p:spTree>
    <p:extLst>
      <p:ext uri="{BB962C8B-B14F-4D97-AF65-F5344CB8AC3E}">
        <p14:creationId xmlns:p14="http://schemas.microsoft.com/office/powerpoint/2010/main" val="968385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8BA2C6-A936-464E-B7A1-E98750CF7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122329"/>
            <a:ext cx="9507848" cy="653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44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4301"/>
            <a:ext cx="11144250" cy="1181099"/>
          </a:xfrm>
        </p:spPr>
        <p:txBody>
          <a:bodyPr>
            <a:noAutofit/>
          </a:bodyPr>
          <a:lstStyle/>
          <a:p>
            <a:pPr algn="l"/>
            <a:r>
              <a:rPr lang="en-US" sz="4800" dirty="0"/>
              <a:t>Factors that we can control: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152525" y="1333501"/>
            <a:ext cx="101917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Ability to be outside/outdoors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Availability of hand sanitizer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Avoiding long lines of people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Limits on crowds (e.g. limit attendance)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Onsite health monitoring (e.g. taking temperatures)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Knowing facility cleaning procedures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761998" y="5791200"/>
            <a:ext cx="8477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Colleen Dilenschneider, “Performance Vs. Exhibit-Based Experiences: What Will Make People Feel Safe Visiting Again?,” </a:t>
            </a:r>
            <a:r>
              <a:rPr lang="en-US" i="1" dirty="0"/>
              <a:t>Know Your Own Bone </a:t>
            </a:r>
            <a:r>
              <a:rPr lang="en-US" dirty="0"/>
              <a:t>(blog), April 15, 2020, www.colleendilen.com</a:t>
            </a:r>
          </a:p>
        </p:txBody>
      </p:sp>
    </p:spTree>
    <p:extLst>
      <p:ext uri="{BB962C8B-B14F-4D97-AF65-F5344CB8AC3E}">
        <p14:creationId xmlns:p14="http://schemas.microsoft.com/office/powerpoint/2010/main" val="4001024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ArtsRead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ArtsRead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3760470"/>
            <a:ext cx="2789088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29" y="1169669"/>
            <a:ext cx="4754880" cy="128016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990599" y="963056"/>
            <a:ext cx="6880225" cy="16933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Tom </a:t>
            </a:r>
            <a:r>
              <a:rPr lang="en-US" b="1" dirty="0" err="1"/>
              <a:t>Clareson</a:t>
            </a:r>
            <a:endParaRPr lang="en-US" b="1" dirty="0"/>
          </a:p>
          <a:p>
            <a:pPr algn="l"/>
            <a:r>
              <a:rPr lang="en-US" sz="4800" dirty="0"/>
              <a:t>Project Director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90600" y="3678713"/>
            <a:ext cx="6880225" cy="16933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Mollie Quinlan-Hayes</a:t>
            </a:r>
          </a:p>
          <a:p>
            <a:pPr algn="l"/>
            <a:r>
              <a:rPr lang="en-US" sz="4800" dirty="0" err="1"/>
              <a:t>ArtsReady</a:t>
            </a:r>
            <a:r>
              <a:rPr lang="en-US" sz="4800" dirty="0"/>
              <a:t> Director, South Arts</a:t>
            </a:r>
          </a:p>
        </p:txBody>
      </p:sp>
    </p:spTree>
    <p:extLst>
      <p:ext uri="{BB962C8B-B14F-4D97-AF65-F5344CB8AC3E}">
        <p14:creationId xmlns:p14="http://schemas.microsoft.com/office/powerpoint/2010/main" val="3600945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274</Words>
  <Application>Microsoft Office PowerPoint</Application>
  <PresentationFormat>Widescreen</PresentationFormat>
  <Paragraphs>26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How is COVID-19 influencing intent to visit cultural entities?</vt:lpstr>
      <vt:lpstr>The US public anticipates soon resuming their more “normal” behaviors attending visitor-serving cultural enterprises.*  *provided that we make them aware of additional measures to keep them safe.</vt:lpstr>
      <vt:lpstr>PowerPoint Presentation</vt:lpstr>
      <vt:lpstr>Without operational and strategic changes to prioritize safety….  </vt:lpstr>
      <vt:lpstr>What will make people feel safe attending performances again?</vt:lpstr>
      <vt:lpstr>PowerPoint Presentation</vt:lpstr>
      <vt:lpstr>Factors that we can control: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Liza Beth</dc:creator>
  <cp:lastModifiedBy>Catherine Dehoney</cp:lastModifiedBy>
  <cp:revision>15</cp:revision>
  <dcterms:created xsi:type="dcterms:W3CDTF">2020-05-04T10:19:56Z</dcterms:created>
  <dcterms:modified xsi:type="dcterms:W3CDTF">2020-05-05T20:03:47Z</dcterms:modified>
</cp:coreProperties>
</file>